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464cec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464cec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2b464cec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2b464cec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2b464cec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2b464cec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2b464cec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2b464cec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b2b464cec2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b2b464cec2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Kind of World?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James Underberg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James Underberg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3475" y="1069200"/>
            <a:ext cx="8197800" cy="30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many friends who’ve had to say goodbye,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many broken hearts struck open wide —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sadness flows like rivers deep inside.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each other in these trying times,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circle round each other side by 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3475" y="1325850"/>
            <a:ext cx="8197800" cy="24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we heal these wounds together,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love to hold the pain.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we will not live forever,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3475" y="1069200"/>
            <a:ext cx="8197800" cy="30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many living under fear and strife,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much injustice that must face the light —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anger burns like fire deep inside.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each other for the long-haul fight,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circle round each other side by 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3475" y="1325850"/>
            <a:ext cx="8197800" cy="24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we heal these wounds together,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love to hold the pain.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we will not live forever,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3475" y="1069200"/>
            <a:ext cx="8197800" cy="30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Nobody knows just what the future holds,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if we try to live our principles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loving world is more than possible.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though we have a long, long ways to go,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circle round each other and we’ll grow.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3475" y="652200"/>
            <a:ext cx="8197800" cy="38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we heal these wounds together,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love to hold the pain.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we will not live forever,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